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0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8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6057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61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986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73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06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8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7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9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8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8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4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4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9BC86-AA0A-4616-B7E0-ADB3DF749106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6964680-C910-4B8F-93DE-9DE8F3F4E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4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/>
              <a:t>Методика музичког васпитња деце предшколског узраста</a:t>
            </a:r>
            <a:br>
              <a:rPr lang="sr-Cyrl-RS" sz="4000" dirty="0"/>
            </a:br>
            <a:r>
              <a:rPr lang="sr-Cyrl-RS" sz="4000" dirty="0"/>
              <a:t>-Предавање </a:t>
            </a:r>
            <a:r>
              <a:rPr lang="sr-Cyrl-RS" sz="4000" dirty="0" smtClean="0"/>
              <a:t>8-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sr-Cyrl-RS" dirty="0" smtClean="0"/>
          </a:p>
          <a:p>
            <a:endParaRPr lang="sr-Cyrl-RS" dirty="0"/>
          </a:p>
          <a:p>
            <a:pPr algn="l"/>
            <a:r>
              <a:rPr lang="sr-Cyrl-RS" dirty="0" smtClean="0"/>
              <a:t>Др </a:t>
            </a:r>
            <a:r>
              <a:rPr lang="sr-Cyrl-RS" dirty="0"/>
              <a:t>Мирјана Матовић, проф.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0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-1.део-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3571" y="3084852"/>
            <a:ext cx="1924050" cy="1771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229" y="2690948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57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</a:t>
            </a:r>
            <a:br>
              <a:rPr lang="sr-Cyrl-RS" dirty="0" smtClean="0"/>
            </a:br>
            <a:r>
              <a:rPr lang="sr-Cyrl-RS" dirty="0" smtClean="0"/>
              <a:t>-1.део-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Свирање је сложена активност, захтева време и планирани процес рада. </a:t>
            </a:r>
          </a:p>
          <a:p>
            <a:r>
              <a:rPr lang="sr-Cyrl-RS" dirty="0"/>
              <a:t>Васпитач одлично упознат са инструментом како би показао начин употребе, његове могућности и научио  децу његовој примени. </a:t>
            </a:r>
          </a:p>
          <a:p>
            <a:r>
              <a:rPr lang="sr-Cyrl-RS" dirty="0"/>
              <a:t>Најприкладнији инструментаријум Карла Орфа.</a:t>
            </a:r>
          </a:p>
          <a:p>
            <a:r>
              <a:rPr lang="sr-Cyrl-RS" dirty="0"/>
              <a:t>Ритмички и мелодијски </a:t>
            </a:r>
            <a:r>
              <a:rPr lang="sr-Cyrl-RS" dirty="0" smtClean="0"/>
              <a:t>инструменти Орфовог инструментаријума.</a:t>
            </a:r>
            <a:endParaRPr lang="sr-Cyrl-RS" dirty="0"/>
          </a:p>
          <a:p>
            <a:r>
              <a:rPr lang="sr-Cyrl-RS" dirty="0" smtClean="0"/>
              <a:t>Направљени су од </a:t>
            </a:r>
            <a:r>
              <a:rPr lang="sr-Cyrl-RS" dirty="0"/>
              <a:t>материјала прикладног за дечију употребу: дрво, платно, метал, материјали различите мекане текстуре.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99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-1.део-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Cyrl-RS" u="sng" dirty="0"/>
              <a:t>Орфов инструментаријум</a:t>
            </a:r>
          </a:p>
          <a:p>
            <a:pPr marL="0" indent="0">
              <a:buNone/>
            </a:pPr>
            <a:r>
              <a:rPr lang="sr-Cyrl-RS" dirty="0" smtClean="0"/>
              <a:t>	Ритмички инструменти:</a:t>
            </a:r>
            <a:endParaRPr lang="sr-Cyrl-RS" dirty="0"/>
          </a:p>
          <a:p>
            <a:r>
              <a:rPr lang="sr-Cyrl-RS" b="1" dirty="0"/>
              <a:t>Штапићи</a:t>
            </a:r>
            <a:r>
              <a:rPr lang="sr-Cyrl-RS" dirty="0"/>
              <a:t> (клавс) – најједноставнији, примена креће од најранијег узраста. Два обла комада дрвета дужине 20цм, увек се држе у пару. </a:t>
            </a:r>
            <a:r>
              <a:rPr lang="sr-Cyrl-RS" dirty="0" smtClean="0"/>
              <a:t> Звук </a:t>
            </a:r>
            <a:r>
              <a:rPr lang="sr-Cyrl-RS" dirty="0"/>
              <a:t>се добија ударом један о други</a:t>
            </a:r>
            <a:r>
              <a:rPr lang="sr-Cyrl-RS" dirty="0" smtClean="0"/>
              <a:t>.</a:t>
            </a:r>
          </a:p>
          <a:p>
            <a:endParaRPr lang="sr-Cyrl-RS" dirty="0"/>
          </a:p>
          <a:p>
            <a:r>
              <a:rPr lang="sr-Cyrl-RS" b="1" dirty="0"/>
              <a:t>Звечка </a:t>
            </a:r>
            <a:r>
              <a:rPr lang="sr-Cyrl-RS" dirty="0"/>
              <a:t>(маракас) – крушкастог, лоптастог, ваљкастог облика испуњена зрневљем. Са дршком или без. </a:t>
            </a:r>
            <a:r>
              <a:rPr lang="sr-Cyrl-RS" dirty="0" smtClean="0"/>
              <a:t>Звук </a:t>
            </a:r>
            <a:r>
              <a:rPr lang="sr-Cyrl-RS" dirty="0"/>
              <a:t>се добија трешењем и заустављањем на подлогу (длан).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9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-1.део-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3444" y="2076995"/>
            <a:ext cx="3105150" cy="18418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1291" y="3657600"/>
            <a:ext cx="2939144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68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-1.део-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/>
              <a:t>Мали бубањ </a:t>
            </a:r>
            <a:r>
              <a:rPr lang="sr-Cyrl-RS" dirty="0"/>
              <a:t>(добош) - дрвени </a:t>
            </a:r>
            <a:r>
              <a:rPr lang="sr-Cyrl-RS" dirty="0" smtClean="0"/>
              <a:t>круг са </a:t>
            </a:r>
            <a:r>
              <a:rPr lang="sr-Cyrl-RS" dirty="0"/>
              <a:t>затегнутом опном од коже или тврде пластике са једне стране. Звук се добија ударањем </a:t>
            </a:r>
            <a:r>
              <a:rPr lang="sr-Cyrl-RS" i="1" dirty="0"/>
              <a:t>батића</a:t>
            </a:r>
            <a:r>
              <a:rPr lang="sr-Cyrl-RS" dirty="0"/>
              <a:t> са филцаном опном са једне стране. </a:t>
            </a:r>
          </a:p>
          <a:p>
            <a:pPr marL="0" indent="0">
              <a:buNone/>
            </a:pPr>
            <a:endParaRPr lang="sr-Cyrl-RS" dirty="0"/>
          </a:p>
          <a:p>
            <a:r>
              <a:rPr lang="sr-Cyrl-RS" b="1" dirty="0"/>
              <a:t>Даире </a:t>
            </a:r>
            <a:r>
              <a:rPr lang="sr-Cyrl-RS" dirty="0"/>
              <a:t>(тамбурин)- сличан ручном бубњу, разлика је у металним тањирићима који су уграђени у дрвени обруч. Звук се добија ударањем десне руке (прсти/длан) по опни или оквиру. </a:t>
            </a:r>
            <a:r>
              <a:rPr lang="sr-Cyrl-RS" b="1" dirty="0"/>
              <a:t>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92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-1.део-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38651" y="2116184"/>
            <a:ext cx="2690949" cy="215537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930400"/>
            <a:ext cx="32004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8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-1.део-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/>
              <a:t>Прапорци </a:t>
            </a:r>
            <a:r>
              <a:rPr lang="sr-Cyrl-RS" dirty="0"/>
              <a:t>– грађени од металних лоптица унутар којих се налази по једна метална куглица. Лоптице су причвршћене за дршку. Звук се добија кад се протресу јер куглицце ударају у зидове лоптица. Подсећају на кас коња</a:t>
            </a:r>
            <a:r>
              <a:rPr lang="sr-Cyrl-RS" dirty="0" smtClean="0"/>
              <a:t>.</a:t>
            </a:r>
          </a:p>
          <a:p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r>
              <a:rPr lang="sr-Cyrl-RS" b="1" dirty="0"/>
              <a:t>Тирангл </a:t>
            </a:r>
            <a:r>
              <a:rPr lang="sr-Cyrl-RS" dirty="0"/>
              <a:t>– направљен од челичне шипке савијене у </a:t>
            </a:r>
            <a:r>
              <a:rPr lang="sr-Cyrl-RS" dirty="0" smtClean="0"/>
              <a:t>троугао </a:t>
            </a:r>
            <a:r>
              <a:rPr lang="sr-Cyrl-RS" dirty="0"/>
              <a:t>са једним отвореним углом. </a:t>
            </a:r>
            <a:r>
              <a:rPr lang="sr-Cyrl-RS" dirty="0" smtClean="0"/>
              <a:t>Држи </a:t>
            </a:r>
            <a:r>
              <a:rPr lang="sr-Cyrl-RS" dirty="0"/>
              <a:t>се окачен о палац леве руке. Продоран и оштар звук се добија ударом металног штапића који се држи у десној руци.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54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-1.део-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6366" y="2638698"/>
            <a:ext cx="2123690" cy="20116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6360" y="2638698"/>
            <a:ext cx="2667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261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Свирање </a:t>
            </a:r>
            <a:br>
              <a:rPr lang="sr-Cyrl-RS" dirty="0" smtClean="0"/>
            </a:br>
            <a:r>
              <a:rPr lang="sr-Cyrl-RS" dirty="0" smtClean="0"/>
              <a:t>-1.део-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/>
              <a:t>Чинеле </a:t>
            </a:r>
            <a:r>
              <a:rPr lang="sr-Cyrl-RS" dirty="0"/>
              <a:t>(пјати) – метални тањири кроз чију су средину (са спољашње стране) провучени каишеви за држање. Користе се у пару или појединачно. Различите величине дају различиту висину звука. Звук се добија ударом једног о други или уз помоћ батића.</a:t>
            </a:r>
          </a:p>
          <a:p>
            <a:endParaRPr lang="sr-Cyrl-RS" b="1" dirty="0"/>
          </a:p>
          <a:p>
            <a:r>
              <a:rPr lang="sr-Cyrl-RS" b="1" dirty="0"/>
              <a:t>Кастањете </a:t>
            </a:r>
            <a:r>
              <a:rPr lang="sr-Cyrl-RS" dirty="0"/>
              <a:t> - издубљени комадић дрвета. Везују се узицом један за други и за прсте свирача, док се покретом прстију добија звук. За децу – кастањете причвршћене за дршку.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945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308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8-</vt:lpstr>
      <vt:lpstr>Свирање -1.део-</vt:lpstr>
      <vt:lpstr>Свирање  -1.део-</vt:lpstr>
      <vt:lpstr>Свирање  -1.део-</vt:lpstr>
      <vt:lpstr>Свирање  -1.део-</vt:lpstr>
      <vt:lpstr>Свирање  -1.део-</vt:lpstr>
      <vt:lpstr>Свирање  -1.део-</vt:lpstr>
      <vt:lpstr>Свирање  -1.део-</vt:lpstr>
      <vt:lpstr>Свирање  -1.део-</vt:lpstr>
      <vt:lpstr>Свирање  -1.део-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музичког васпитња деце предшколског узраста -Предавање 8-</dc:title>
  <dc:creator>Stevan</dc:creator>
  <cp:lastModifiedBy>Stevan</cp:lastModifiedBy>
  <cp:revision>3</cp:revision>
  <dcterms:created xsi:type="dcterms:W3CDTF">2020-12-03T20:12:53Z</dcterms:created>
  <dcterms:modified xsi:type="dcterms:W3CDTF">2020-12-03T20:26:10Z</dcterms:modified>
</cp:coreProperties>
</file>